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1"/>
  </p:notesMasterIdLst>
  <p:handoutMasterIdLst>
    <p:handoutMasterId r:id="rId42"/>
  </p:handoutMasterIdLst>
  <p:sldIdLst>
    <p:sldId id="256" r:id="rId2"/>
    <p:sldId id="406" r:id="rId3"/>
    <p:sldId id="326" r:id="rId4"/>
    <p:sldId id="258" r:id="rId5"/>
    <p:sldId id="348" r:id="rId6"/>
    <p:sldId id="264" r:id="rId7"/>
    <p:sldId id="328" r:id="rId8"/>
    <p:sldId id="329" r:id="rId9"/>
    <p:sldId id="330" r:id="rId10"/>
    <p:sldId id="588" r:id="rId11"/>
    <p:sldId id="331" r:id="rId12"/>
    <p:sldId id="332" r:id="rId13"/>
    <p:sldId id="585" r:id="rId14"/>
    <p:sldId id="589" r:id="rId15"/>
    <p:sldId id="590" r:id="rId16"/>
    <p:sldId id="587" r:id="rId17"/>
    <p:sldId id="334" r:id="rId18"/>
    <p:sldId id="335" r:id="rId19"/>
    <p:sldId id="336" r:id="rId20"/>
    <p:sldId id="337" r:id="rId21"/>
    <p:sldId id="338" r:id="rId22"/>
    <p:sldId id="350" r:id="rId23"/>
    <p:sldId id="340" r:id="rId24"/>
    <p:sldId id="341" r:id="rId25"/>
    <p:sldId id="351" r:id="rId26"/>
    <p:sldId id="352" r:id="rId27"/>
    <p:sldId id="344" r:id="rId28"/>
    <p:sldId id="353" r:id="rId29"/>
    <p:sldId id="573" r:id="rId30"/>
    <p:sldId id="541" r:id="rId31"/>
    <p:sldId id="492" r:id="rId32"/>
    <p:sldId id="354" r:id="rId33"/>
    <p:sldId id="357" r:id="rId34"/>
    <p:sldId id="356" r:id="rId35"/>
    <p:sldId id="358" r:id="rId36"/>
    <p:sldId id="405" r:id="rId37"/>
    <p:sldId id="582" r:id="rId38"/>
    <p:sldId id="583" r:id="rId39"/>
    <p:sldId id="5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4/25/22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4/25/22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Understanding: Grouping and Summarizing Data</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800" b="1" dirty="0"/>
              <a:t>Patrick Mathias</a:t>
            </a:r>
          </a:p>
          <a:p>
            <a:r>
              <a:rPr lang="en-US" sz="2800" dirty="0"/>
              <a:t>May 9, 2022</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424966326"/>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83053653"/>
              </p:ext>
            </p:extLst>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1669825351"/>
              </p:ext>
            </p:extLst>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extLst>
              <p:ext uri="{D42A27DB-BD31-4B8C-83A1-F6EECF244321}">
                <p14:modId xmlns:p14="http://schemas.microsoft.com/office/powerpoint/2010/main" val="2416987646"/>
              </p:ext>
            </p:extLst>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a:bodyPr>
          <a:lstStyle/>
          <a:p>
            <a:r>
              <a:rPr lang="en-US" dirty="0"/>
              <a:t>- Open “05 – Group and </a:t>
            </a:r>
            <a:r>
              <a:rPr lang="en-US" dirty="0" err="1"/>
              <a:t>Summarize.Rmd</a:t>
            </a:r>
            <a:r>
              <a:rPr lang="en-US" dirty="0"/>
              <a:t>”</a:t>
            </a:r>
          </a:p>
          <a:p>
            <a:r>
              <a:rPr lang="en-US" dirty="0"/>
              <a:t>- Run the setup chunk</a:t>
            </a:r>
          </a:p>
          <a:p>
            <a:r>
              <a:rPr lang="en-US" dirty="0"/>
              <a:t>- Fill-in the gaps to calculate the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030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440296657"/>
              </p:ext>
            </p:extLst>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817764414"/>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1584298723"/>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1537580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524000" y="2645979"/>
            <a:ext cx="5628640" cy="129610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6913705"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15549</TotalTime>
  <Words>2624</Words>
  <Application>Microsoft Macintosh PowerPoint</Application>
  <PresentationFormat>Widescreen</PresentationFormat>
  <Paragraphs>393</Paragraphs>
  <Slides>39</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Times New Roman</vt:lpstr>
      <vt:lpstr>Trebuchet MS</vt:lpstr>
      <vt:lpstr>Tw Cen MT</vt:lpstr>
      <vt:lpstr>Tw Cen MT Condensed</vt:lpstr>
      <vt:lpstr>Wingdings 3</vt:lpstr>
      <vt:lpstr>Integral</vt:lpstr>
      <vt:lpstr>Data Understanding: 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712</cp:revision>
  <cp:lastPrinted>2020-07-14T03:12:28Z</cp:lastPrinted>
  <dcterms:created xsi:type="dcterms:W3CDTF">2018-02-01T22:00:01Z</dcterms:created>
  <dcterms:modified xsi:type="dcterms:W3CDTF">2022-04-25T21:29:40Z</dcterms:modified>
</cp:coreProperties>
</file>